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Source Code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urceCodePro-bold.fntdata"/><Relationship Id="rId25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were able to achieve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Learn unity, made polish products, beyond six enemies, levels, Pc version. 3575 LOC. and more till the end.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 demo announcement.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Make in a couple of days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Hope to be available in September on App store.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Pictures of gameplay/dev tools.</a:t>
            </a:r>
            <a:br>
              <a:rPr lang="en"/>
            </a:br>
            <a:r>
              <a:rPr lang="en"/>
              <a:t>Questions and answers panel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Pictures of gameplay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Something talking about how we surpassed our goals of 6 levels and 6 enemies.  Our gameplay, flow, and details</a:t>
            </a:r>
            <a:br>
              <a:rPr lang="en"/>
            </a:br>
            <a:r>
              <a:rPr lang="en"/>
              <a:t>Lists of asset. </a:t>
            </a:r>
            <a:r>
              <a:rPr lang="en" sz="1000">
                <a:highlight>
                  <a:srgbClr val="C9DAF8"/>
                </a:highlight>
              </a:rPr>
              <a:t>beyond 7 levels, 8 levels, not only webGL &amp; and but also PC, MAC, IOS versions and 1 more version, powerups</a:t>
            </a:r>
            <a:br>
              <a:rPr lang="en"/>
            </a:br>
            <a:r>
              <a:rPr lang="en"/>
              <a:t>(Possible Gameplay demo here)</a:t>
            </a:r>
            <a:br>
              <a:rPr lang="en"/>
            </a:b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Arthur, Tuan, Phu, Moises, Damian, Dillon, Ahmed then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ameplay.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Talk about schedules, scrum.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Our plannings, scheduling, implementation, milestones to release.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Download on google play store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Asset 1 week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Prototype levels &amp; enemies 2 weeks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Beta phase: UI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release: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debugging.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Pictures of gameplay/dev tools.</a:t>
            </a:r>
            <a:br>
              <a:rPr lang="en"/>
            </a:br>
            <a:r>
              <a:rPr lang="en"/>
              <a:t>Questions and answers panel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 in dev.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Learning Unity, Github, C# ,limited time, cross platform development (half PC, mac), workflow (milestones, goal tasks), null exceptions. (add more please).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4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4" cy="5134399"/>
            <a:chOff x="0" y="75"/>
            <a:chExt cx="5153704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4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4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4"/>
            <a:chOff x="4406400" y="0"/>
            <a:chExt cx="4737600" cy="5143064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0" y="2469465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4" y="267695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0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0" y="371847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2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89" y="433426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0" y="2469742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4" y="26771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0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799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0" y="37188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2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89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1"/>
            <a:ext cx="698925" cy="684657"/>
            <a:chOff x="0" y="3785671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1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8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hyperlink" Target="http://www.youtube.com/watch?v=kxgs8EPvmiQ" TargetMode="External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Zs8BH0XrbJw" TargetMode="External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Glogo1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087" y="-861637"/>
            <a:ext cx="5899922" cy="589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 1 Logo Black Background PNG.pn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2147300"/>
            <a:ext cx="2939287" cy="293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265500" y="1816950"/>
            <a:ext cx="4045199" cy="1509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highlights</a:t>
            </a: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4624775" y="1513950"/>
            <a:ext cx="3929100" cy="2115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 Unity</a:t>
            </a:r>
          </a:p>
          <a:p>
            <a:pPr indent="-298450" lvl="0" marL="45720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Development time</a:t>
            </a:r>
          </a:p>
          <a:p>
            <a:pPr indent="-298450" lvl="0" marL="45720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Lines of Code: 3575 </a:t>
            </a:r>
          </a:p>
          <a:p>
            <a:pPr indent="-2984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Beyond six enemies</a:t>
            </a:r>
          </a:p>
          <a:p>
            <a:pPr indent="-2984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Beyond six levels</a:t>
            </a:r>
          </a:p>
          <a:p>
            <a:pPr indent="-2984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PC Version &amp; A special version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1175600" y="1200400"/>
            <a:ext cx="2522700" cy="9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Coming to App Store </a:t>
            </a:r>
            <a:br>
              <a:rPr b="1" lang="en" sz="1400"/>
            </a:br>
            <a:r>
              <a:rPr b="1" lang="en" sz="1400"/>
              <a:t>In September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descr="TG_ar.png" id="229" name="Shape 229"/>
          <p:cNvPicPr preferRelativeResize="0"/>
          <p:nvPr/>
        </p:nvPicPr>
        <p:blipFill rotWithShape="1">
          <a:blip r:embed="rId3">
            <a:alphaModFix/>
          </a:blip>
          <a:srcRect b="0" l="7206" r="7206" t="0"/>
          <a:stretch/>
        </p:blipFill>
        <p:spPr>
          <a:xfrm>
            <a:off x="3274675" y="0"/>
            <a:ext cx="586932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type="title"/>
          </p:nvPr>
        </p:nvSpPr>
        <p:spPr>
          <a:xfrm>
            <a:off x="186650" y="68625"/>
            <a:ext cx="3798900" cy="93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Terminal Galaxy 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G_dev6.png" id="235" name="Shape 235"/>
          <p:cNvPicPr preferRelativeResize="0"/>
          <p:nvPr/>
        </p:nvPicPr>
        <p:blipFill rotWithShape="1">
          <a:blip r:embed="rId3">
            <a:alphaModFix/>
          </a:blip>
          <a:srcRect b="0" l="2006" r="1996" t="0"/>
          <a:stretch/>
        </p:blipFill>
        <p:spPr>
          <a:xfrm>
            <a:off x="433450" y="434175"/>
            <a:ext cx="4090925" cy="4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1.png" id="236" name="Shape 236"/>
          <p:cNvPicPr preferRelativeResize="0"/>
          <p:nvPr/>
        </p:nvPicPr>
        <p:blipFill rotWithShape="1">
          <a:blip r:embed="rId4">
            <a:alphaModFix/>
          </a:blip>
          <a:srcRect b="5970" l="0" r="0" t="5970"/>
          <a:stretch/>
        </p:blipFill>
        <p:spPr>
          <a:xfrm>
            <a:off x="4695824" y="434175"/>
            <a:ext cx="1891826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oup1GamesLogoB.png" id="237" name="Shape 237"/>
          <p:cNvPicPr preferRelativeResize="0"/>
          <p:nvPr/>
        </p:nvPicPr>
        <p:blipFill rotWithShape="1">
          <a:blip r:embed="rId5">
            <a:alphaModFix/>
          </a:blip>
          <a:srcRect b="6582" l="0" r="0" t="6574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ss.png" id="238" name="Shape 238"/>
          <p:cNvPicPr preferRelativeResize="0"/>
          <p:nvPr/>
        </p:nvPicPr>
        <p:blipFill rotWithShape="1">
          <a:blip r:embed="rId6">
            <a:alphaModFix/>
          </a:blip>
          <a:srcRect b="0" l="8201" r="8193" t="0"/>
          <a:stretch/>
        </p:blipFill>
        <p:spPr>
          <a:xfrm>
            <a:off x="4695825" y="2289750"/>
            <a:ext cx="4023153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g_bOX3.png" id="140" name="Shape 140"/>
          <p:cNvPicPr preferRelativeResize="0"/>
          <p:nvPr/>
        </p:nvPicPr>
        <p:blipFill rotWithShape="1">
          <a:blip r:embed="rId3">
            <a:alphaModFix/>
          </a:blip>
          <a:srcRect b="0" l="2006" r="1996" t="0"/>
          <a:stretch/>
        </p:blipFill>
        <p:spPr>
          <a:xfrm>
            <a:off x="4703625" y="440925"/>
            <a:ext cx="4090925" cy="4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1.png" id="141" name="Shape 141"/>
          <p:cNvPicPr preferRelativeResize="0"/>
          <p:nvPr/>
        </p:nvPicPr>
        <p:blipFill rotWithShape="1">
          <a:blip r:embed="rId4">
            <a:alphaModFix/>
          </a:blip>
          <a:srcRect b="5970" l="0" r="0" t="5970"/>
          <a:stretch/>
        </p:blipFill>
        <p:spPr>
          <a:xfrm>
            <a:off x="385824" y="440925"/>
            <a:ext cx="1891827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2.png" id="142" name="Shape 142"/>
          <p:cNvPicPr preferRelativeResize="0"/>
          <p:nvPr/>
        </p:nvPicPr>
        <p:blipFill rotWithShape="1">
          <a:blip r:embed="rId5">
            <a:alphaModFix/>
          </a:blip>
          <a:srcRect b="6582" l="0" r="0" t="6574"/>
          <a:stretch/>
        </p:blipFill>
        <p:spPr>
          <a:xfrm>
            <a:off x="2490775" y="440925"/>
            <a:ext cx="1918199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Flyby.png" id="143" name="Shape 143"/>
          <p:cNvPicPr preferRelativeResize="0"/>
          <p:nvPr/>
        </p:nvPicPr>
        <p:blipFill rotWithShape="1">
          <a:blip r:embed="rId6">
            <a:alphaModFix/>
          </a:blip>
          <a:srcRect b="0" l="8201" r="8193" t="0"/>
          <a:stretch/>
        </p:blipFill>
        <p:spPr>
          <a:xfrm>
            <a:off x="385812" y="2296500"/>
            <a:ext cx="4023153" cy="2406073"/>
          </a:xfrm>
          <a:prstGeom prst="rect">
            <a:avLst/>
          </a:prstGeom>
          <a:noFill/>
          <a:ln>
            <a:noFill/>
          </a:ln>
        </p:spPr>
      </p:pic>
      <p:sp>
        <p:nvSpPr>
          <p:cNvPr descr="More MWO action at Ransom's Corsair YouTube https://www.youtube.com/channel/UCBoWhFIVPeSTDdXclPTqdXg  Youtube  http://www.youtube.com/user/EvaTb64  Twitter http://twitter.com/EvaTb64  Twitch http://twitch.tv/tb64" id="144" name="Shape 144" title="TG Intro Scene">
            <a:hlinkClick r:id="rId7"/>
          </p:cNvPr>
          <p:cNvSpPr/>
          <p:nvPr/>
        </p:nvSpPr>
        <p:spPr>
          <a:xfrm>
            <a:off x="615950" y="514350"/>
            <a:ext cx="8051799" cy="4025899"/>
          </a:xfrm>
          <a:prstGeom prst="rect">
            <a:avLst/>
          </a:prstGeom>
          <a:blipFill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Terminal Galaxy</a:t>
            </a:r>
          </a:p>
        </p:txBody>
      </p:sp>
      <p:pic>
        <p:nvPicPr>
          <p:cNvPr descr="tg_bOX3.png" id="150" name="Shape 150"/>
          <p:cNvPicPr preferRelativeResize="0"/>
          <p:nvPr/>
        </p:nvPicPr>
        <p:blipFill rotWithShape="1">
          <a:blip r:embed="rId3">
            <a:alphaModFix/>
          </a:blip>
          <a:srcRect b="0" l="2006" r="1996" t="0"/>
          <a:stretch/>
        </p:blipFill>
        <p:spPr>
          <a:xfrm>
            <a:off x="4703625" y="440925"/>
            <a:ext cx="4090925" cy="4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1.png" id="151" name="Shape 151"/>
          <p:cNvPicPr preferRelativeResize="0"/>
          <p:nvPr/>
        </p:nvPicPr>
        <p:blipFill rotWithShape="1">
          <a:blip r:embed="rId4">
            <a:alphaModFix/>
          </a:blip>
          <a:srcRect b="5970" l="0" r="0" t="5970"/>
          <a:stretch/>
        </p:blipFill>
        <p:spPr>
          <a:xfrm>
            <a:off x="385824" y="440925"/>
            <a:ext cx="1891827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2.png" id="152" name="Shape 152"/>
          <p:cNvPicPr preferRelativeResize="0"/>
          <p:nvPr/>
        </p:nvPicPr>
        <p:blipFill rotWithShape="1">
          <a:blip r:embed="rId5">
            <a:alphaModFix/>
          </a:blip>
          <a:srcRect b="6582" l="0" r="0" t="6574"/>
          <a:stretch/>
        </p:blipFill>
        <p:spPr>
          <a:xfrm>
            <a:off x="2490775" y="440925"/>
            <a:ext cx="1918199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Flyby.png" id="153" name="Shape 153"/>
          <p:cNvPicPr preferRelativeResize="0"/>
          <p:nvPr/>
        </p:nvPicPr>
        <p:blipFill rotWithShape="1">
          <a:blip r:embed="rId6">
            <a:alphaModFix/>
          </a:blip>
          <a:srcRect b="0" l="8201" r="8193" t="0"/>
          <a:stretch/>
        </p:blipFill>
        <p:spPr>
          <a:xfrm>
            <a:off x="385812" y="2296500"/>
            <a:ext cx="4023153" cy="240607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1297500" y="1567550"/>
            <a:ext cx="6399600" cy="2452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6345300" cy="23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N</a:t>
            </a:r>
            <a:r>
              <a:rPr b="1" lang="en"/>
              <a:t>ow 7 levels and one bonus level. 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Beyond 6 enemies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Over 2 Boss Battles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3 Power-ups.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Not only webGL and Android versions but also PC, MAC &amp; IOS versions.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And 1 more version coming soon.</a:t>
            </a:r>
            <a:br>
              <a:rPr b="1" lang="en"/>
            </a:br>
            <a:br>
              <a:rPr b="1" lang="en"/>
            </a:br>
          </a:p>
          <a:p>
            <a:pPr lvl="0">
              <a:spcBef>
                <a:spcPts val="0"/>
              </a:spcBef>
              <a:buNone/>
            </a:pPr>
            <a:r>
              <a:rPr b="1" lang="en"/>
              <a:t>https://play.google.com/store/apps/details?id=com.Group1Games.TerminalGalaxy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hape 160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Shape 16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0" cy="3046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store.png" id="163" name="Shape 163"/>
          <p:cNvPicPr preferRelativeResize="0"/>
          <p:nvPr/>
        </p:nvPicPr>
        <p:blipFill rotWithShape="1">
          <a:blip r:embed="rId4">
            <a:alphaModFix/>
          </a:blip>
          <a:srcRect b="0" l="1333" r="1333" t="0"/>
          <a:stretch/>
        </p:blipFill>
        <p:spPr>
          <a:xfrm>
            <a:off x="425022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android.png" id="164" name="Shape 164"/>
          <p:cNvPicPr preferRelativeResize="0"/>
          <p:nvPr/>
        </p:nvPicPr>
        <p:blipFill rotWithShape="1">
          <a:blip r:embed="rId5">
            <a:alphaModFix/>
          </a:blip>
          <a:srcRect b="1190" l="0" r="0" t="1190"/>
          <a:stretch/>
        </p:blipFill>
        <p:spPr>
          <a:xfrm>
            <a:off x="425034" y="2499901"/>
            <a:ext cx="1935230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8-19 (16).png" id="165" name="Shape 165"/>
          <p:cNvPicPr preferRelativeResize="0"/>
          <p:nvPr/>
        </p:nvPicPr>
        <p:blipFill rotWithShape="1">
          <a:blip r:embed="rId6">
            <a:alphaModFix/>
          </a:blip>
          <a:srcRect b="6308" l="0" r="0" t="6308"/>
          <a:stretch/>
        </p:blipFill>
        <p:spPr>
          <a:xfrm>
            <a:off x="2464079" y="2499901"/>
            <a:ext cx="1851925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4294967295" type="body"/>
          </p:nvPr>
        </p:nvSpPr>
        <p:spPr>
          <a:xfrm>
            <a:off x="3188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Android</a:t>
            </a:r>
          </a:p>
        </p:txBody>
      </p:sp>
      <p:sp>
        <p:nvSpPr>
          <p:cNvPr id="167" name="Shape 167"/>
          <p:cNvSpPr txBox="1"/>
          <p:nvPr>
            <p:ph idx="4294967295" type="body"/>
          </p:nvPr>
        </p:nvSpPr>
        <p:spPr>
          <a:xfrm>
            <a:off x="318843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Touch and Tilt Control Implementation</a:t>
            </a:r>
            <a:br>
              <a:rPr lang="en" sz="1200"/>
            </a:br>
          </a:p>
        </p:txBody>
      </p:sp>
      <p:pic>
        <p:nvPicPr>
          <p:cNvPr descr="2017-08-19 (29).png" id="168" name="Shape 168"/>
          <p:cNvPicPr preferRelativeResize="0"/>
          <p:nvPr/>
        </p:nvPicPr>
        <p:blipFill rotWithShape="1">
          <a:blip r:embed="rId7">
            <a:alphaModFix/>
          </a:blip>
          <a:srcRect b="10851" l="0" r="0" t="10851"/>
          <a:stretch/>
        </p:blipFill>
        <p:spPr>
          <a:xfrm>
            <a:off x="4941299" y="408675"/>
            <a:ext cx="3890999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4294967295" type="body"/>
          </p:nvPr>
        </p:nvSpPr>
        <p:spPr>
          <a:xfrm>
            <a:off x="4825250" y="3771900"/>
            <a:ext cx="3999899" cy="530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WebGL/PC</a:t>
            </a:r>
          </a:p>
        </p:txBody>
      </p:sp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4825256" y="4228050"/>
            <a:ext cx="3999899" cy="6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Lorem ipsum dolor sit amet, consectetur adipiscing elit, sed do eiusmod tempor incididunt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189350" y="141650"/>
            <a:ext cx="4587000" cy="114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The Team</a:t>
            </a:r>
          </a:p>
        </p:txBody>
      </p:sp>
      <p:sp>
        <p:nvSpPr>
          <p:cNvPr descr="More MWO action at Ransom's Corsair YouTube https://www.youtube.com/channel/UCBoWhFIVPeSTDdXclPTqdXg  Youtube  http://www.youtube.com/user/EvaTb64  Twitter http://twitter.com/EvaTb64  Twitch http://twitch.tv/tb64" id="176" name="Shape 176" title="TG Credits">
            <a:hlinkClick r:id="rId3"/>
          </p:cNvPr>
          <p:cNvSpPr/>
          <p:nvPr/>
        </p:nvSpPr>
        <p:spPr>
          <a:xfrm>
            <a:off x="252799" y="753600"/>
            <a:ext cx="7189400" cy="41602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GamePlay live</a:t>
            </a:r>
          </a:p>
        </p:txBody>
      </p:sp>
      <p:pic>
        <p:nvPicPr>
          <p:cNvPr descr="Open Chromebook laptop computer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4"/>
            <a:ext cx="5591976" cy="331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8-19 (10).png" id="183" name="Shape 183"/>
          <p:cNvPicPr preferRelativeResize="0"/>
          <p:nvPr/>
        </p:nvPicPr>
        <p:blipFill rotWithShape="1">
          <a:blip r:embed="rId4">
            <a:alphaModFix/>
          </a:blip>
          <a:srcRect b="1690" l="0" r="0" t="1690"/>
          <a:stretch/>
        </p:blipFill>
        <p:spPr>
          <a:xfrm>
            <a:off x="4131700" y="978250"/>
            <a:ext cx="4142049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471050" y="2442974"/>
            <a:ext cx="1675824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box5.png" id="185" name="Shape 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6349" y="3314199"/>
            <a:ext cx="2735824" cy="153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Shape 190"/>
          <p:cNvCxnSpPr/>
          <p:nvPr/>
        </p:nvCxnSpPr>
        <p:spPr>
          <a:xfrm>
            <a:off x="-6875" y="2900700"/>
            <a:ext cx="91508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" name="Shape 191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Planning</a:t>
            </a:r>
            <a:b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</a:t>
            </a:r>
          </a:p>
        </p:txBody>
      </p:sp>
      <p:sp>
        <p:nvSpPr>
          <p:cNvPr id="193" name="Shape 193"/>
          <p:cNvSpPr/>
          <p:nvPr/>
        </p:nvSpPr>
        <p:spPr>
          <a:xfrm>
            <a:off x="2253122" y="1423414"/>
            <a:ext cx="2954699" cy="29546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2080000" y="2596750"/>
            <a:ext cx="32478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Implementation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5709625" y="2147439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5656725" y="2596750"/>
            <a:ext cx="1595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Milestones</a:t>
            </a:r>
          </a:p>
        </p:txBody>
      </p:sp>
      <p:sp>
        <p:nvSpPr>
          <p:cNvPr id="197" name="Shape 197"/>
          <p:cNvSpPr/>
          <p:nvPr/>
        </p:nvSpPr>
        <p:spPr>
          <a:xfrm>
            <a:off x="7718078" y="2394636"/>
            <a:ext cx="1012500" cy="10121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Release</a:t>
            </a:r>
          </a:p>
        </p:txBody>
      </p:sp>
      <p:sp>
        <p:nvSpPr>
          <p:cNvPr id="199" name="Shape 199"/>
          <p:cNvSpPr txBox="1"/>
          <p:nvPr>
            <p:ph type="title"/>
          </p:nvPr>
        </p:nvSpPr>
        <p:spPr>
          <a:xfrm>
            <a:off x="1101950" y="259800"/>
            <a:ext cx="6015600" cy="76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Development</a:t>
            </a:r>
            <a:r>
              <a:rPr lang="en"/>
              <a:t> process</a:t>
            </a:r>
          </a:p>
        </p:txBody>
      </p:sp>
      <p:cxnSp>
        <p:nvCxnSpPr>
          <p:cNvPr id="200" name="Shape 200"/>
          <p:cNvCxnSpPr>
            <a:stCxn id="192" idx="3"/>
            <a:endCxn id="194" idx="1"/>
          </p:cNvCxnSpPr>
          <p:nvPr/>
        </p:nvCxnSpPr>
        <p:spPr>
          <a:xfrm>
            <a:off x="1751125" y="2900650"/>
            <a:ext cx="3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1" name="Shape 201"/>
          <p:cNvCxnSpPr>
            <a:stCxn id="194" idx="3"/>
            <a:endCxn id="196" idx="1"/>
          </p:cNvCxnSpPr>
          <p:nvPr/>
        </p:nvCxnSpPr>
        <p:spPr>
          <a:xfrm>
            <a:off x="5327800" y="2900650"/>
            <a:ext cx="32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2" name="Shape 202"/>
          <p:cNvCxnSpPr>
            <a:stCxn id="196" idx="3"/>
            <a:endCxn id="198" idx="1"/>
          </p:cNvCxnSpPr>
          <p:nvPr/>
        </p:nvCxnSpPr>
        <p:spPr>
          <a:xfrm>
            <a:off x="7252425" y="2900650"/>
            <a:ext cx="4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3" name="Shape 203"/>
          <p:cNvCxnSpPr>
            <a:stCxn id="195" idx="0"/>
            <a:endCxn id="193" idx="0"/>
          </p:cNvCxnSpPr>
          <p:nvPr/>
        </p:nvCxnSpPr>
        <p:spPr>
          <a:xfrm flipH="1" rot="5400000">
            <a:off x="4734775" y="419289"/>
            <a:ext cx="723900" cy="2732400"/>
          </a:xfrm>
          <a:prstGeom prst="curvedConnector3">
            <a:avLst>
              <a:gd fmla="val 1329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G_dev1.png" id="208" name="Shape 208"/>
          <p:cNvPicPr preferRelativeResize="0"/>
          <p:nvPr/>
        </p:nvPicPr>
        <p:blipFill rotWithShape="1">
          <a:blip r:embed="rId3">
            <a:alphaModFix/>
          </a:blip>
          <a:srcRect b="7634" l="0" r="0" t="7634"/>
          <a:stretch/>
        </p:blipFill>
        <p:spPr>
          <a:xfrm>
            <a:off x="2811711" y="440925"/>
            <a:ext cx="3520573" cy="426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dev5.png" id="209" name="Shape 209"/>
          <p:cNvPicPr preferRelativeResize="0"/>
          <p:nvPr/>
        </p:nvPicPr>
        <p:blipFill rotWithShape="1">
          <a:blip r:embed="rId4">
            <a:alphaModFix/>
          </a:blip>
          <a:srcRect b="5970" l="0" r="0" t="5970"/>
          <a:stretch/>
        </p:blipFill>
        <p:spPr>
          <a:xfrm>
            <a:off x="6642777" y="2688299"/>
            <a:ext cx="2287453" cy="2014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-08-19 (23).png" id="210" name="Shape 210"/>
          <p:cNvPicPr preferRelativeResize="0"/>
          <p:nvPr/>
        </p:nvPicPr>
        <p:blipFill rotWithShape="1">
          <a:blip r:embed="rId5">
            <a:alphaModFix/>
          </a:blip>
          <a:srcRect b="970" l="0" r="0" t="980"/>
          <a:stretch/>
        </p:blipFill>
        <p:spPr>
          <a:xfrm>
            <a:off x="6669125" y="440925"/>
            <a:ext cx="2287449" cy="1986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dev2.png" id="211" name="Shape 211"/>
          <p:cNvPicPr preferRelativeResize="0"/>
          <p:nvPr/>
        </p:nvPicPr>
        <p:blipFill rotWithShape="1">
          <a:blip r:embed="rId6">
            <a:alphaModFix/>
          </a:blip>
          <a:srcRect b="5970" l="0" r="0" t="5970"/>
          <a:stretch/>
        </p:blipFill>
        <p:spPr>
          <a:xfrm>
            <a:off x="187402" y="2688299"/>
            <a:ext cx="2287452" cy="2014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G_dev4.png" id="212" name="Shape 212"/>
          <p:cNvPicPr preferRelativeResize="0"/>
          <p:nvPr/>
        </p:nvPicPr>
        <p:blipFill rotWithShape="1">
          <a:blip r:embed="rId7">
            <a:alphaModFix/>
          </a:blip>
          <a:srcRect b="6582" l="0" r="0" t="6574"/>
          <a:stretch/>
        </p:blipFill>
        <p:spPr>
          <a:xfrm>
            <a:off x="213750" y="440925"/>
            <a:ext cx="2287450" cy="1986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5B0F00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823850" y="866775"/>
            <a:ext cx="5557200" cy="3521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Time constraints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Learning Unity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Learning GitHub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Cross Platform Development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Learning new workflow and collaboration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Limited upload bandwidth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Lots of Null Exceptions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